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sldIdLst>
    <p:sldId id="256" r:id="rId2"/>
    <p:sldId id="263" r:id="rId3"/>
    <p:sldId id="260" r:id="rId4"/>
    <p:sldId id="257" r:id="rId5"/>
    <p:sldId id="259" r:id="rId6"/>
    <p:sldId id="258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428"/>
    <a:srgbClr val="408F60"/>
    <a:srgbClr val="1B4120"/>
    <a:srgbClr val="255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81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6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071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7175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038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615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22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617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51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2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0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96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21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3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1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21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8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6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F8CBF7C-C451-4A77-8B73-8974692485A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86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4" r:id="rId15"/>
    <p:sldLayoutId id="2147483915" r:id="rId16"/>
    <p:sldLayoutId id="2147483916" r:id="rId17"/>
    <p:sldLayoutId id="2147483917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0801" y="610339"/>
            <a:ext cx="10142330" cy="2288309"/>
          </a:xfrm>
        </p:spPr>
        <p:txBody>
          <a:bodyPr>
            <a:normAutofit/>
          </a:bodyPr>
          <a:lstStyle/>
          <a:p>
            <a:pPr algn="ctr"/>
            <a:r>
              <a:rPr lang="ru-RU" sz="5300" b="1" i="1" cap="none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Коворкинг</a:t>
            </a:r>
            <a:r>
              <a:rPr lang="ru-RU" sz="53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пространства</a:t>
            </a:r>
            <a:br>
              <a:rPr lang="ru-RU" sz="53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53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53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Твоё </a:t>
            </a:r>
            <a:r>
              <a:rPr lang="ru-RU" sz="53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место»</a:t>
            </a:r>
            <a:endParaRPr lang="ru-RU" sz="5300" b="1" i="1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51392" y="5248657"/>
            <a:ext cx="2816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Инициативная группа:</a:t>
            </a: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Пикулева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Узбекова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Наиля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Тявфиковна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Васнева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957" y="-1485900"/>
            <a:ext cx="8149069" cy="2418056"/>
          </a:xfrm>
        </p:spPr>
        <p:txBody>
          <a:bodyPr>
            <a:normAutofit/>
          </a:bodyPr>
          <a:lstStyle/>
          <a:p>
            <a:pPr algn="ctr"/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Инициативный проект «Твое место»</a:t>
            </a:r>
            <a:endParaRPr lang="ru-RU" sz="3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4111" y="1020932"/>
            <a:ext cx="10776860" cy="4566082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проблемы:</a:t>
            </a:r>
          </a:p>
          <a:p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молодых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людей, отвечающих запросу современной молодежи. </a:t>
            </a:r>
          </a:p>
          <a:p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</a:t>
            </a:r>
            <a:r>
              <a:rPr lang="ru-RU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площадок «Твое место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способствовать объединению творческих молодых людей города Когалыма   для работы и развития, передачи профессиональных навыков, где будет возможность получить всестороннюю поддержку единомышленников, разрабатывать социальные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проекты,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организованную и неорганизованную молодёжь, для участия в мероприятиях и живого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общения;</a:t>
            </a:r>
          </a:p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вовлечь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молодежь и жителей города в комплекс мероприятий по следующим направлениям: патриотическое, творческое, добровольческое, семейное.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09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979" y="1020932"/>
            <a:ext cx="3928141" cy="2984389"/>
          </a:xfrm>
        </p:spPr>
        <p:txBody>
          <a:bodyPr>
            <a:noAutofit/>
          </a:bodyPr>
          <a:lstStyle/>
          <a:p>
            <a:r>
              <a:rPr lang="ru-RU" sz="22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 ПО РЕАЛИЗАЦИИ ПРОЕКТА:</a:t>
            </a:r>
            <a:br>
              <a:rPr lang="ru-RU" sz="22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создание материально-технической базы;</a:t>
            </a:r>
            <a:b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закупка и установка материалов и бытовой техники для создания современных </a:t>
            </a:r>
            <a:r>
              <a:rPr lang="ru-RU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ковринг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пространств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03720" y="392124"/>
            <a:ext cx="34655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8612" y="1143000"/>
            <a:ext cx="59725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мероприятий различного уровня для совершенствования навыков находить единомышленников, обмениваться опытом, получать новые знания, реализовывать свои таланты, развиваться, общаться, расти;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повышение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 и эффективности досуга молодых жителей нашего города, привлечение молодёжи из подъездов в уютное молодёжное пространство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55338" y="4176809"/>
            <a:ext cx="10575830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оборудовать два современных </a:t>
            </a:r>
            <a:r>
              <a:rPr lang="ru-RU" sz="19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коворкинг</a:t>
            </a: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пространства: для «делового» и для свободного общения;</a:t>
            </a:r>
          </a:p>
          <a:p>
            <a:pPr algn="just"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создать условия для работы как в команде, так и в индивидуальной деятельности; </a:t>
            </a:r>
          </a:p>
          <a:p>
            <a:pPr marL="14605" algn="just"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обеспечить безопасные и комфортные условия для проведения досуга молодежи;</a:t>
            </a:r>
          </a:p>
          <a:p>
            <a:pPr algn="just"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привлечь организованную и неорганизованную молодёжь, для участия в мероприятиях и живого общения;</a:t>
            </a:r>
          </a:p>
          <a:p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предоставить молодёжи города возможность самостоятельно организовывать и проводить творческие, тематические мероприятия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4715" y="3574435"/>
            <a:ext cx="31297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2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ПРОЕКТА: </a:t>
            </a:r>
            <a:endParaRPr lang="ru-RU" sz="2200" b="1" i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44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580" y="881982"/>
            <a:ext cx="10327775" cy="251436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2907" y="411718"/>
            <a:ext cx="114223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уютных пространств, на территории которых молодежь города сможет совместно работать, обмениваться идеями, разрабатывать и реализовывать свои проекты. Планируется, что на базе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 будут проводиться мероприятия различной тематической направленности, в том числе мастер-классы, образовательные программы, семинары, встречи с интересными людьми, которые помогут молодежи города совершенствовать свои навыки, находить единомышленников, обмениваться опытом, получать новые знания, реализовывать свои таланты – развиваться, расти.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78" y="2698729"/>
            <a:ext cx="5337762" cy="3639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" t="19780" r="51885" b="42250"/>
          <a:stretch/>
        </p:blipFill>
        <p:spPr>
          <a:xfrm>
            <a:off x="5726876" y="2698730"/>
            <a:ext cx="6070933" cy="36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580" y="881982"/>
            <a:ext cx="10327775" cy="251436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326" y="2356602"/>
            <a:ext cx="5501978" cy="39114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28" y="495456"/>
            <a:ext cx="11174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«Деловое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пространство», планируется создать для проведения круглых столов, семинаров, лекториев, мастер-классов. Это будет место для обучения, обсуждения и разработки социальных проектов, будущих мероприятий и событий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AutoShape 2" descr="PHOTO-2024-12-12-17-14-12.jpg"/>
          <p:cNvSpPr>
            <a:spLocks noChangeAspect="1" noChangeArrowheads="1"/>
          </p:cNvSpPr>
          <p:nvPr/>
        </p:nvSpPr>
        <p:spPr bwMode="auto">
          <a:xfrm>
            <a:off x="155574" y="-144463"/>
            <a:ext cx="1590929" cy="159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28" y="2356602"/>
            <a:ext cx="5171323" cy="39114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0506" y="1550685"/>
            <a:ext cx="47242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реализации:</a:t>
            </a:r>
            <a:endParaRPr lang="ru-RU" sz="2200" b="1" i="1" u="sng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9086" y="1550685"/>
            <a:ext cx="47242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реализации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u="sng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5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30" y="0"/>
            <a:ext cx="10293531" cy="1281573"/>
          </a:xfrm>
        </p:spPr>
        <p:txBody>
          <a:bodyPr>
            <a:normAutofit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601157"/>
            <a:ext cx="5906517" cy="40748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5130" y="304801"/>
            <a:ext cx="11607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свободного общения, место для добрых встреч и разговоров по душам, просмотров и обсуждения видеофильмов. Его планируется оснастить комфортной мебелью, чайной зоной.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площадке возможна реализация таких проектов, как «Встретимся в центре», «Диалоги с Героями», «Живое слово», неформальные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молодёжи и других проектов.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PHOTO-2024-12-12-17-14-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83" y="2898649"/>
            <a:ext cx="4989449" cy="30971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7651" y="2086930"/>
            <a:ext cx="47242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реализации:</a:t>
            </a:r>
            <a:endParaRPr lang="ru-RU" sz="2200" b="1" i="1" u="sng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13000" y="2086930"/>
            <a:ext cx="47242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реализации</a:t>
            </a:r>
            <a:r>
              <a:rPr lang="ru-RU" sz="2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i="1" u="sng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9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9167" y="446270"/>
            <a:ext cx="68257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ПРОЕКТА: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9279" y="1920680"/>
            <a:ext cx="50700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реализации – до 31.12.2025 год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95782" y="1920680"/>
            <a:ext cx="51462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 прямых 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благополучателей (человек) - 869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39279" y="2847567"/>
            <a:ext cx="46363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 принявших участие в опросе</a:t>
            </a:r>
            <a:r>
              <a:rPr lang="en-US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</a:t>
            </a:r>
            <a:r>
              <a:rPr lang="en-US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- 232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53918" y="3895778"/>
            <a:ext cx="578833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Общая стоимость инициативного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</a:t>
            </a:r>
          </a:p>
          <a:p>
            <a:endParaRPr lang="ru-RU" sz="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1 625,6 </a:t>
            </a:r>
            <a:r>
              <a:rPr lang="ru-RU" sz="2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тыс.рублей</a:t>
            </a:r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95782" y="2847567"/>
            <a:ext cx="46525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лиц, участвующих в обсуждении и определении инициативного проекта, человек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266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00867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9418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2852" y="1627632"/>
            <a:ext cx="10279444" cy="31638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и оборудовано два современных молодежных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пространства: </a:t>
            </a:r>
            <a:endParaRPr lang="en-US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для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«делового» и для свободного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молодежи, детей и подростков;</a:t>
            </a:r>
          </a:p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вовлечения молодежи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жителей города в комплекс мероприятий по следующим направлениям: патриотическое, творческое, добровольческое,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семейное.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107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10416</TotalTime>
  <Words>553</Words>
  <Application>Microsoft Office PowerPoint</Application>
  <PresentationFormat>Широкоэкранный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Коворкинг пространства «Твоё место»</vt:lpstr>
      <vt:lpstr>Инициативный проект «Твое место»</vt:lpstr>
      <vt:lpstr>МЕРОПРИЯТИЯ ПО РЕАЛИЗАЦИИ ПРОЕКТА:  - создание материально-технической базы; - закупка и установка материалов и бытовой техники для создания современных ковринг пространств  </vt:lpstr>
      <vt:lpstr> </vt:lpstr>
      <vt:lpstr> </vt:lpstr>
      <vt:lpstr> </vt:lpstr>
      <vt:lpstr>Презентация PowerPoint</vt:lpstr>
      <vt:lpstr>Ожидаемый результат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НАДУВНОЙ КОМПЛЕКС «ПАТРИОТ»</dc:title>
  <dc:creator>Светлана И. Мурадян</dc:creator>
  <cp:lastModifiedBy>Зайцева Ирина Алексеевна</cp:lastModifiedBy>
  <cp:revision>74</cp:revision>
  <dcterms:created xsi:type="dcterms:W3CDTF">2024-07-22T06:15:22Z</dcterms:created>
  <dcterms:modified xsi:type="dcterms:W3CDTF">2025-03-03T09:49:37Z</dcterms:modified>
</cp:coreProperties>
</file>